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18"/>
  </p:notesMasterIdLst>
  <p:sldIdLst>
    <p:sldId id="256" r:id="rId2"/>
    <p:sldId id="257" r:id="rId3"/>
    <p:sldId id="259" r:id="rId4"/>
    <p:sldId id="268" r:id="rId5"/>
    <p:sldId id="277" r:id="rId6"/>
    <p:sldId id="279" r:id="rId7"/>
    <p:sldId id="280" r:id="rId8"/>
    <p:sldId id="278" r:id="rId9"/>
    <p:sldId id="269" r:id="rId10"/>
    <p:sldId id="270" r:id="rId11"/>
    <p:sldId id="271" r:id="rId12"/>
    <p:sldId id="272" r:id="rId13"/>
    <p:sldId id="273" r:id="rId14"/>
    <p:sldId id="274" r:id="rId15"/>
    <p:sldId id="27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68AEF1C-63ED-4D42-8782-3CD114CF3DF3}">
          <p14:sldIdLst>
            <p14:sldId id="256"/>
            <p14:sldId id="257"/>
            <p14:sldId id="259"/>
            <p14:sldId id="268"/>
            <p14:sldId id="277"/>
            <p14:sldId id="279"/>
            <p14:sldId id="280"/>
            <p14:sldId id="278"/>
            <p14:sldId id="269"/>
            <p14:sldId id="270"/>
            <p14:sldId id="271"/>
            <p14:sldId id="272"/>
            <p14:sldId id="273"/>
            <p14:sldId id="274"/>
            <p14:sldId id="27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0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3C369-509D-4CDB-B89C-99E8738142B5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1228A-BB16-4AB8-8BEF-4C271878B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Greeting audience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1228A-BB16-4AB8-8BEF-4C271878BD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52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Story: ck run away from kitchen, but still in dining room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1228A-BB16-4AB8-8BEF-4C271878BD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87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Chicken movement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1228A-BB16-4AB8-8BEF-4C271878BD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5A8E683-EFAE-4476-82D8-9E80BBED733E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ECA8A5-1144-42DA-82BB-280953E7783F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89291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E683-EFAE-4476-82D8-9E80BBED733E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A8A5-1144-42DA-82BB-280953E77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1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E683-EFAE-4476-82D8-9E80BBED733E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A8A5-1144-42DA-82BB-280953E77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34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E683-EFAE-4476-82D8-9E80BBED733E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A8A5-1144-42DA-82BB-280953E7783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566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E683-EFAE-4476-82D8-9E80BBED733E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A8A5-1144-42DA-82BB-280953E77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17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E683-EFAE-4476-82D8-9E80BBED733E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A8A5-1144-42DA-82BB-280953E77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5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E683-EFAE-4476-82D8-9E80BBED733E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A8A5-1144-42DA-82BB-280953E77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22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E683-EFAE-4476-82D8-9E80BBED733E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A8A5-1144-42DA-82BB-280953E77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0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E683-EFAE-4476-82D8-9E80BBED733E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A8A5-1144-42DA-82BB-280953E77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46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E683-EFAE-4476-82D8-9E80BBED733E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A8A5-1144-42DA-82BB-280953E77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33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E683-EFAE-4476-82D8-9E80BBED733E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A8A5-1144-42DA-82BB-280953E77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4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E683-EFAE-4476-82D8-9E80BBED733E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A8A5-1144-42DA-82BB-280953E77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86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E683-EFAE-4476-82D8-9E80BBED733E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A8A5-1144-42DA-82BB-280953E77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92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E683-EFAE-4476-82D8-9E80BBED733E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A8A5-1144-42DA-82BB-280953E77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47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E683-EFAE-4476-82D8-9E80BBED733E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A8A5-1144-42DA-82BB-280953E77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7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E683-EFAE-4476-82D8-9E80BBED733E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A8A5-1144-42DA-82BB-280953E77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02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E683-EFAE-4476-82D8-9E80BBED733E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A8A5-1144-42DA-82BB-280953E77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91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E683-EFAE-4476-82D8-9E80BBED733E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A8A5-1144-42DA-82BB-280953E77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4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5A8E683-EFAE-4476-82D8-9E80BBED733E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ECA8A5-1144-42DA-82BB-280953E77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23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  <p:sldLayoutId id="214748382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00968-8F68-AEDD-2DF6-207A0E264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852657" y="663665"/>
            <a:ext cx="9755187" cy="1293584"/>
          </a:xfrm>
        </p:spPr>
        <p:txBody>
          <a:bodyPr/>
          <a:lstStyle/>
          <a:p>
            <a:r>
              <a:rPr lang="en-US" dirty="0"/>
              <a:t>Chicken Boneless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A9388-8ED9-F9E4-79FA-5EAF8C536C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Teerapath  Keawratana</a:t>
            </a:r>
          </a:p>
        </p:txBody>
      </p: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D36AA301-9C67-AA95-53D4-6412EA31BB7C}"/>
              </a:ext>
            </a:extLst>
          </p:cNvPr>
          <p:cNvSpPr/>
          <p:nvPr/>
        </p:nvSpPr>
        <p:spPr>
          <a:xfrm rot="21305394">
            <a:off x="4138367" y="5030661"/>
            <a:ext cx="716436" cy="636907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5 Points 34">
            <a:extLst>
              <a:ext uri="{FF2B5EF4-FFF2-40B4-BE49-F238E27FC236}">
                <a16:creationId xmlns:a16="http://schemas.microsoft.com/office/drawing/2014/main" id="{0E2E154B-607D-2317-07DE-7196693A78F1}"/>
              </a:ext>
            </a:extLst>
          </p:cNvPr>
          <p:cNvSpPr/>
          <p:nvPr/>
        </p:nvSpPr>
        <p:spPr>
          <a:xfrm rot="21305394">
            <a:off x="4987872" y="4958100"/>
            <a:ext cx="716436" cy="636907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5 Points 35">
            <a:extLst>
              <a:ext uri="{FF2B5EF4-FFF2-40B4-BE49-F238E27FC236}">
                <a16:creationId xmlns:a16="http://schemas.microsoft.com/office/drawing/2014/main" id="{2F0514B6-2BC1-C52E-C9B8-8D611506667F}"/>
              </a:ext>
            </a:extLst>
          </p:cNvPr>
          <p:cNvSpPr/>
          <p:nvPr/>
        </p:nvSpPr>
        <p:spPr>
          <a:xfrm rot="21305394">
            <a:off x="5837377" y="4901537"/>
            <a:ext cx="716436" cy="636907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ar: 5 Points 36">
            <a:extLst>
              <a:ext uri="{FF2B5EF4-FFF2-40B4-BE49-F238E27FC236}">
                <a16:creationId xmlns:a16="http://schemas.microsoft.com/office/drawing/2014/main" id="{57661F5D-48BE-AD25-784A-8BB0EDEDC66D}"/>
              </a:ext>
            </a:extLst>
          </p:cNvPr>
          <p:cNvSpPr/>
          <p:nvPr/>
        </p:nvSpPr>
        <p:spPr>
          <a:xfrm rot="21305394">
            <a:off x="6662108" y="4827693"/>
            <a:ext cx="716436" cy="636907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tar: 5 Points 37">
            <a:extLst>
              <a:ext uri="{FF2B5EF4-FFF2-40B4-BE49-F238E27FC236}">
                <a16:creationId xmlns:a16="http://schemas.microsoft.com/office/drawing/2014/main" id="{7F48D8E6-38D0-E933-AF63-6839FDDFE5A7}"/>
              </a:ext>
            </a:extLst>
          </p:cNvPr>
          <p:cNvSpPr/>
          <p:nvPr/>
        </p:nvSpPr>
        <p:spPr>
          <a:xfrm rot="21305394">
            <a:off x="3341840" y="5083919"/>
            <a:ext cx="716436" cy="636907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76B0305-EE8F-50AD-0EE9-4E4E4B5CF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3733">
            <a:off x="-87495" y="3661817"/>
            <a:ext cx="1389521" cy="136006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A9FE684-8094-D444-8CFD-6E14529E7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667" y="2195316"/>
            <a:ext cx="1394767" cy="20844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B48A649-E63C-72ED-1ECB-9B80A1FB93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2" t="4827" r="23011" b="7412"/>
          <a:stretch/>
        </p:blipFill>
        <p:spPr>
          <a:xfrm>
            <a:off x="265126" y="1523640"/>
            <a:ext cx="4162914" cy="359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1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15833 -0.070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43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46 -0.01505 L -0.20534 0.0916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90" y="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282B-59FB-FCB5-B812-F17595652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BB45DD9C-D5F1-D218-33E8-CCCE1E976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796" y="0"/>
            <a:ext cx="8392408" cy="5648960"/>
          </a:xfrm>
        </p:spPr>
      </p:pic>
    </p:spTree>
    <p:extLst>
      <p:ext uri="{BB962C8B-B14F-4D97-AF65-F5344CB8AC3E}">
        <p14:creationId xmlns:p14="http://schemas.microsoft.com/office/powerpoint/2010/main" val="201175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F6FF2-FB8F-BF11-AD61-1AE11D9AE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5B65B-F6FD-F5BA-9BA9-6002F7233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CE1E48-23C9-8910-14D2-4D32B425C317}"/>
              </a:ext>
            </a:extLst>
          </p:cNvPr>
          <p:cNvSpPr txBox="1">
            <a:spLocks/>
          </p:cNvSpPr>
          <p:nvPr/>
        </p:nvSpPr>
        <p:spPr>
          <a:xfrm>
            <a:off x="3344187" y="2573594"/>
            <a:ext cx="5503625" cy="8554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Save high score</a:t>
            </a:r>
          </a:p>
        </p:txBody>
      </p:sp>
    </p:spTree>
    <p:extLst>
      <p:ext uri="{BB962C8B-B14F-4D97-AF65-F5344CB8AC3E}">
        <p14:creationId xmlns:p14="http://schemas.microsoft.com/office/powerpoint/2010/main" val="739440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22B3-0421-B2ED-FB8F-530AFB8F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B38E511A-7F98-F322-9979-68A5CB507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12" y="0"/>
            <a:ext cx="8195375" cy="5602852"/>
          </a:xfrm>
        </p:spPr>
      </p:pic>
    </p:spTree>
    <p:extLst>
      <p:ext uri="{BB962C8B-B14F-4D97-AF65-F5344CB8AC3E}">
        <p14:creationId xmlns:p14="http://schemas.microsoft.com/office/powerpoint/2010/main" val="1386698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52BF9-4232-0E0A-9980-3A1DCB58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8DD1B400-F102-CB5B-7B64-9B68650BB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92" y="685800"/>
            <a:ext cx="11085816" cy="3566160"/>
          </a:xfrm>
        </p:spPr>
      </p:pic>
    </p:spTree>
    <p:extLst>
      <p:ext uri="{BB962C8B-B14F-4D97-AF65-F5344CB8AC3E}">
        <p14:creationId xmlns:p14="http://schemas.microsoft.com/office/powerpoint/2010/main" val="557618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66CCB-4B12-05BB-1EE8-D800627C7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13F12-551A-4DB4-7D45-B4F4130D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627E4-615D-3A97-EF4E-B5AAC1DC3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C116A8-3E79-F725-BA99-690486FA43CF}"/>
              </a:ext>
            </a:extLst>
          </p:cNvPr>
          <p:cNvSpPr txBox="1">
            <a:spLocks/>
          </p:cNvSpPr>
          <p:nvPr/>
        </p:nvSpPr>
        <p:spPr>
          <a:xfrm>
            <a:off x="2973766" y="2573594"/>
            <a:ext cx="6244468" cy="8554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Interesting scene</a:t>
            </a:r>
          </a:p>
        </p:txBody>
      </p:sp>
    </p:spTree>
    <p:extLst>
      <p:ext uri="{BB962C8B-B14F-4D97-AF65-F5344CB8AC3E}">
        <p14:creationId xmlns:p14="http://schemas.microsoft.com/office/powerpoint/2010/main" val="2012310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3D03B-1416-D58E-727F-D4783579E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A3910-D3CF-DDB0-3B92-D710797A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981A1472-3072-5C19-9522-8E2BD9D44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71" y="0"/>
            <a:ext cx="7942741" cy="5598160"/>
          </a:xfrm>
        </p:spPr>
      </p:pic>
    </p:spTree>
    <p:extLst>
      <p:ext uri="{BB962C8B-B14F-4D97-AF65-F5344CB8AC3E}">
        <p14:creationId xmlns:p14="http://schemas.microsoft.com/office/powerpoint/2010/main" val="4183296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B569E-668C-0497-42F8-40B09ACD0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9600" dirty="0"/>
              <a:t>Thank you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332A7A-C83D-6939-0F2F-2DCCF3E0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91" y="2063750"/>
            <a:ext cx="5887155" cy="3311525"/>
          </a:xfrm>
        </p:spPr>
      </p:pic>
    </p:spTree>
    <p:extLst>
      <p:ext uri="{BB962C8B-B14F-4D97-AF65-F5344CB8AC3E}">
        <p14:creationId xmlns:p14="http://schemas.microsoft.com/office/powerpoint/2010/main" val="218500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70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7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700" fill="hold">
                                          <p:stCondLst>
                                            <p:cond delay="2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7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52D5F-932E-7952-7A28-D8BE2F58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61851"/>
            <a:ext cx="10396882" cy="1151965"/>
          </a:xfrm>
        </p:spPr>
        <p:txBody>
          <a:bodyPr/>
          <a:lstStyle/>
          <a:p>
            <a:r>
              <a:rPr lang="en-US" dirty="0"/>
              <a:t>Over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4B1EC-3106-A5B6-BF3D-8AEB2D4BA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326911"/>
            <a:ext cx="10396883" cy="3449782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concept: the chicken has to escape from the enemy and shoot an enemy with the bone to collect more score.</a:t>
            </a:r>
          </a:p>
          <a:p>
            <a:r>
              <a:rPr lang="en-US" sz="3600" dirty="0"/>
              <a:t>Genre: Arcade, Shooting, endless</a:t>
            </a:r>
          </a:p>
          <a:p>
            <a:r>
              <a:rPr lang="en-US" sz="3600" dirty="0"/>
              <a:t>Target audience: casual gamers, competitive players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334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0DA37-1613-357C-F39D-FE76807EC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70" y="318155"/>
            <a:ext cx="9231197" cy="709367"/>
          </a:xfrm>
        </p:spPr>
        <p:txBody>
          <a:bodyPr>
            <a:noAutofit/>
          </a:bodyPr>
          <a:lstStyle/>
          <a:p>
            <a:r>
              <a:rPr lang="en-US" sz="4800" dirty="0"/>
              <a:t>Player control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E30822F-5DFD-B381-1A10-C7557E5E8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31" y="1097261"/>
            <a:ext cx="8018336" cy="4493794"/>
          </a:xfr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D6673B-E943-47F7-AF08-8F18B93FAA1B}"/>
              </a:ext>
            </a:extLst>
          </p:cNvPr>
          <p:cNvCxnSpPr/>
          <p:nvPr/>
        </p:nvCxnSpPr>
        <p:spPr>
          <a:xfrm flipV="1">
            <a:off x="5615599" y="1941922"/>
            <a:ext cx="0" cy="7824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9DE7A4-5748-2C71-94B2-C1F710788A5B}"/>
              </a:ext>
            </a:extLst>
          </p:cNvPr>
          <p:cNvCxnSpPr>
            <a:cxnSpLocks/>
          </p:cNvCxnSpPr>
          <p:nvPr/>
        </p:nvCxnSpPr>
        <p:spPr>
          <a:xfrm>
            <a:off x="5615599" y="4102231"/>
            <a:ext cx="0" cy="7997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D72725-48C7-A46B-2075-C6F33217879F}"/>
              </a:ext>
            </a:extLst>
          </p:cNvPr>
          <p:cNvCxnSpPr>
            <a:cxnSpLocks/>
          </p:cNvCxnSpPr>
          <p:nvPr/>
        </p:nvCxnSpPr>
        <p:spPr>
          <a:xfrm flipH="1">
            <a:off x="3808429" y="3344158"/>
            <a:ext cx="9697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E14D0F-FA7F-B7CF-9031-559310E35E94}"/>
              </a:ext>
            </a:extLst>
          </p:cNvPr>
          <p:cNvCxnSpPr>
            <a:cxnSpLocks/>
          </p:cNvCxnSpPr>
          <p:nvPr/>
        </p:nvCxnSpPr>
        <p:spPr>
          <a:xfrm>
            <a:off x="6514287" y="3344158"/>
            <a:ext cx="92346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41DE1DF-5965-9380-ED8F-CCCF752AE595}"/>
              </a:ext>
            </a:extLst>
          </p:cNvPr>
          <p:cNvSpPr txBox="1"/>
          <p:nvPr/>
        </p:nvSpPr>
        <p:spPr>
          <a:xfrm>
            <a:off x="5164684" y="1187777"/>
            <a:ext cx="9018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9AE876-358D-147C-6D40-E686D50453C9}"/>
              </a:ext>
            </a:extLst>
          </p:cNvPr>
          <p:cNvSpPr txBox="1"/>
          <p:nvPr/>
        </p:nvSpPr>
        <p:spPr>
          <a:xfrm>
            <a:off x="5164684" y="4861777"/>
            <a:ext cx="9018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E18125-A177-53BF-AEC6-B483E868C3F5}"/>
              </a:ext>
            </a:extLst>
          </p:cNvPr>
          <p:cNvSpPr txBox="1"/>
          <p:nvPr/>
        </p:nvSpPr>
        <p:spPr>
          <a:xfrm>
            <a:off x="2906599" y="2959437"/>
            <a:ext cx="9018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09110-6C10-3054-05F6-E57687D71801}"/>
              </a:ext>
            </a:extLst>
          </p:cNvPr>
          <p:cNvSpPr txBox="1"/>
          <p:nvPr/>
        </p:nvSpPr>
        <p:spPr>
          <a:xfrm>
            <a:off x="7413818" y="2962002"/>
            <a:ext cx="9018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C00000"/>
                </a:solidFill>
              </a:rPr>
              <a:t>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80FD7F5-C8B7-0195-CAEA-79AADED8E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018" y="1768914"/>
            <a:ext cx="748829" cy="7603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DF591E2-5CA4-1D00-443A-F39962E7DF68}"/>
              </a:ext>
            </a:extLst>
          </p:cNvPr>
          <p:cNvSpPr txBox="1"/>
          <p:nvPr/>
        </p:nvSpPr>
        <p:spPr>
          <a:xfrm>
            <a:off x="7624590" y="1887479"/>
            <a:ext cx="1663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Left Click</a:t>
            </a:r>
          </a:p>
        </p:txBody>
      </p:sp>
      <p:pic>
        <p:nvPicPr>
          <p:cNvPr id="4" name="Picture 3" descr="A pixelated chicken with a black background&#10;&#10;AI-generated content may be incorrect.">
            <a:extLst>
              <a:ext uri="{FF2B5EF4-FFF2-40B4-BE49-F238E27FC236}">
                <a16:creationId xmlns:a16="http://schemas.microsoft.com/office/drawing/2014/main" id="{DE0CE06D-7DAB-567B-D440-C2B37D69C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2471" y="2684047"/>
            <a:ext cx="1439503" cy="145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0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46592-BE21-BE8A-15EF-80A70ABF1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6" y="2277233"/>
            <a:ext cx="6708057" cy="1074174"/>
          </a:xfrm>
        </p:spPr>
        <p:txBody>
          <a:bodyPr>
            <a:normAutofit/>
          </a:bodyPr>
          <a:lstStyle/>
          <a:p>
            <a:r>
              <a:rPr lang="en-US" sz="4800" dirty="0"/>
              <a:t>Sprite sheet</a:t>
            </a:r>
          </a:p>
        </p:txBody>
      </p:sp>
      <p:pic>
        <p:nvPicPr>
          <p:cNvPr id="5" name="Content Placeholder 4" descr="A screenshot of a video game">
            <a:extLst>
              <a:ext uri="{FF2B5EF4-FFF2-40B4-BE49-F238E27FC236}">
                <a16:creationId xmlns:a16="http://schemas.microsoft.com/office/drawing/2014/main" id="{9240EA7C-5189-43DA-13A4-7FC0B5F99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926" y="0"/>
            <a:ext cx="5628640" cy="56286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7BAE49-0EF9-5FB0-5D1E-7B76F366F2F8}"/>
              </a:ext>
            </a:extLst>
          </p:cNvPr>
          <p:cNvSpPr txBox="1"/>
          <p:nvPr/>
        </p:nvSpPr>
        <p:spPr>
          <a:xfrm>
            <a:off x="659988" y="5043865"/>
            <a:ext cx="406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www.gameart2d.com</a:t>
            </a:r>
          </a:p>
        </p:txBody>
      </p:sp>
    </p:spTree>
    <p:extLst>
      <p:ext uri="{BB962C8B-B14F-4D97-AF65-F5344CB8AC3E}">
        <p14:creationId xmlns:p14="http://schemas.microsoft.com/office/powerpoint/2010/main" val="264481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7E272-BDCE-57B3-134A-9C0EC5826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54" y="2573594"/>
            <a:ext cx="2045292" cy="855406"/>
          </a:xfrm>
        </p:spPr>
        <p:txBody>
          <a:bodyPr>
            <a:noAutofit/>
          </a:bodyPr>
          <a:lstStyle/>
          <a:p>
            <a:r>
              <a:rPr lang="en-US" sz="6000" dirty="0"/>
              <a:t>Scene</a:t>
            </a:r>
          </a:p>
        </p:txBody>
      </p:sp>
    </p:spTree>
    <p:extLst>
      <p:ext uri="{BB962C8B-B14F-4D97-AF65-F5344CB8AC3E}">
        <p14:creationId xmlns:p14="http://schemas.microsoft.com/office/powerpoint/2010/main" val="3085021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69A7E-F2D8-F895-B137-D85F5F897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EB9E1809-0256-4D31-E97D-21E77487C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60" y="0"/>
            <a:ext cx="3912004" cy="2766951"/>
          </a:xfrm>
        </p:spPr>
      </p:pic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177AA0AD-7740-D7CE-F4C2-2F85A2050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76" y="0"/>
            <a:ext cx="3925785" cy="2766951"/>
          </a:xfrm>
          <a:prstGeom prst="rect">
            <a:avLst/>
          </a:prstGeom>
        </p:spPr>
      </p:pic>
      <p:pic>
        <p:nvPicPr>
          <p:cNvPr id="9" name="Picture 8" descr="A screen shot of a game&#10;&#10;AI-generated content may be incorrect.">
            <a:extLst>
              <a:ext uri="{FF2B5EF4-FFF2-40B4-BE49-F238E27FC236}">
                <a16:creationId xmlns:a16="http://schemas.microsoft.com/office/drawing/2014/main" id="{BC35BCC9-B412-438D-7403-AD02749F9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60" y="2928958"/>
            <a:ext cx="3927690" cy="2766951"/>
          </a:xfrm>
          <a:prstGeom prst="rect">
            <a:avLst/>
          </a:prstGeom>
        </p:spPr>
      </p:pic>
      <p:pic>
        <p:nvPicPr>
          <p:cNvPr id="11" name="Picture 10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94D56D8A-4B13-0095-E8BD-44C82D2FB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76" y="2928958"/>
            <a:ext cx="3925785" cy="278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5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F87CC-314C-8ED9-02B2-3D2B5B05D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AE85F-436C-4DF4-D43F-3F20FA7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940" y="2573594"/>
            <a:ext cx="5290120" cy="855406"/>
          </a:xfrm>
        </p:spPr>
        <p:txBody>
          <a:bodyPr>
            <a:noAutofit/>
          </a:bodyPr>
          <a:lstStyle/>
          <a:p>
            <a:r>
              <a:rPr lang="en-US" sz="6000" dirty="0"/>
              <a:t>Spawn Enemy</a:t>
            </a:r>
          </a:p>
        </p:txBody>
      </p:sp>
    </p:spTree>
    <p:extLst>
      <p:ext uri="{BB962C8B-B14F-4D97-AF65-F5344CB8AC3E}">
        <p14:creationId xmlns:p14="http://schemas.microsoft.com/office/powerpoint/2010/main" val="2933010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282B-59FB-FCB5-B812-F17595652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DF36848-0577-BB58-8952-701229584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40" y="0"/>
            <a:ext cx="6898119" cy="6341806"/>
          </a:xfrm>
        </p:spPr>
      </p:pic>
    </p:spTree>
    <p:extLst>
      <p:ext uri="{BB962C8B-B14F-4D97-AF65-F5344CB8AC3E}">
        <p14:creationId xmlns:p14="http://schemas.microsoft.com/office/powerpoint/2010/main" val="2260490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7E272-BDCE-57B3-134A-9C0EC5826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296" y="2573594"/>
            <a:ext cx="5555408" cy="855406"/>
          </a:xfrm>
        </p:spPr>
        <p:txBody>
          <a:bodyPr>
            <a:noAutofit/>
          </a:bodyPr>
          <a:lstStyle/>
          <a:p>
            <a:r>
              <a:rPr lang="en-US" sz="6000" dirty="0"/>
              <a:t>Load high score</a:t>
            </a:r>
          </a:p>
        </p:txBody>
      </p:sp>
    </p:spTree>
    <p:extLst>
      <p:ext uri="{BB962C8B-B14F-4D97-AF65-F5344CB8AC3E}">
        <p14:creationId xmlns:p14="http://schemas.microsoft.com/office/powerpoint/2010/main" val="28954348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636</TotalTime>
  <Words>91</Words>
  <Application>Microsoft Office PowerPoint</Application>
  <PresentationFormat>Widescreen</PresentationFormat>
  <Paragraphs>27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Impact</vt:lpstr>
      <vt:lpstr>Main Event</vt:lpstr>
      <vt:lpstr>Chicken Boneless</vt:lpstr>
      <vt:lpstr>Over view</vt:lpstr>
      <vt:lpstr>Player control</vt:lpstr>
      <vt:lpstr>Sprite sheet</vt:lpstr>
      <vt:lpstr>Scene</vt:lpstr>
      <vt:lpstr>PowerPoint Presentation</vt:lpstr>
      <vt:lpstr>Spawn Enemy</vt:lpstr>
      <vt:lpstr>PowerPoint Presentation</vt:lpstr>
      <vt:lpstr>Load high score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teerapath keawratana</dc:creator>
  <cp:lastModifiedBy>Keawratana, Teerapath</cp:lastModifiedBy>
  <cp:revision>8</cp:revision>
  <dcterms:created xsi:type="dcterms:W3CDTF">2025-01-20T00:21:50Z</dcterms:created>
  <dcterms:modified xsi:type="dcterms:W3CDTF">2025-04-10T18:27:09Z</dcterms:modified>
</cp:coreProperties>
</file>